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01"/>
  </p:normalViewPr>
  <p:slideViewPr>
    <p:cSldViewPr snapToGrid="0" snapToObjects="1">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C1FEF-A72E-AB49-8FA0-B04F94B4DA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F77211-675D-D045-8CF4-29DD2F4773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C5DCAE-7477-C441-84B2-7C417146ACD3}"/>
              </a:ext>
            </a:extLst>
          </p:cNvPr>
          <p:cNvSpPr>
            <a:spLocks noGrp="1"/>
          </p:cNvSpPr>
          <p:nvPr>
            <p:ph type="dt" sz="half" idx="10"/>
          </p:nvPr>
        </p:nvSpPr>
        <p:spPr/>
        <p:txBody>
          <a:bodyPr/>
          <a:lstStyle/>
          <a:p>
            <a:fld id="{8F3A6BFE-0A39-3548-B9C6-21A3FE3A6C50}" type="datetimeFigureOut">
              <a:rPr lang="en-US" smtClean="0"/>
              <a:t>6/17/2021</a:t>
            </a:fld>
            <a:endParaRPr lang="en-US"/>
          </a:p>
        </p:txBody>
      </p:sp>
      <p:sp>
        <p:nvSpPr>
          <p:cNvPr id="5" name="Footer Placeholder 4">
            <a:extLst>
              <a:ext uri="{FF2B5EF4-FFF2-40B4-BE49-F238E27FC236}">
                <a16:creationId xmlns:a16="http://schemas.microsoft.com/office/drawing/2014/main" id="{D940A8C0-CEF9-D04B-8EDB-5AE67D25E1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665B76-B58B-564D-A921-626027C0ADFD}"/>
              </a:ext>
            </a:extLst>
          </p:cNvPr>
          <p:cNvSpPr>
            <a:spLocks noGrp="1"/>
          </p:cNvSpPr>
          <p:nvPr>
            <p:ph type="sldNum" sz="quarter" idx="12"/>
          </p:nvPr>
        </p:nvSpPr>
        <p:spPr/>
        <p:txBody>
          <a:bodyPr/>
          <a:lstStyle/>
          <a:p>
            <a:fld id="{C7956BDA-A0F0-0742-BE65-5F0C1743A719}" type="slidenum">
              <a:rPr lang="en-US" smtClean="0"/>
              <a:t>‹#›</a:t>
            </a:fld>
            <a:endParaRPr lang="en-US"/>
          </a:p>
        </p:txBody>
      </p:sp>
    </p:spTree>
    <p:extLst>
      <p:ext uri="{BB962C8B-B14F-4D97-AF65-F5344CB8AC3E}">
        <p14:creationId xmlns:p14="http://schemas.microsoft.com/office/powerpoint/2010/main" val="365059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816C8-1AA4-4947-B944-E97EA725A6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FFB14C-AA0B-F443-935E-02088BEA43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96D093-DEB2-114B-9BB5-81677741C1FE}"/>
              </a:ext>
            </a:extLst>
          </p:cNvPr>
          <p:cNvSpPr>
            <a:spLocks noGrp="1"/>
          </p:cNvSpPr>
          <p:nvPr>
            <p:ph type="dt" sz="half" idx="10"/>
          </p:nvPr>
        </p:nvSpPr>
        <p:spPr/>
        <p:txBody>
          <a:bodyPr/>
          <a:lstStyle/>
          <a:p>
            <a:fld id="{8F3A6BFE-0A39-3548-B9C6-21A3FE3A6C50}" type="datetimeFigureOut">
              <a:rPr lang="en-US" smtClean="0"/>
              <a:t>6/17/2021</a:t>
            </a:fld>
            <a:endParaRPr lang="en-US"/>
          </a:p>
        </p:txBody>
      </p:sp>
      <p:sp>
        <p:nvSpPr>
          <p:cNvPr id="5" name="Footer Placeholder 4">
            <a:extLst>
              <a:ext uri="{FF2B5EF4-FFF2-40B4-BE49-F238E27FC236}">
                <a16:creationId xmlns:a16="http://schemas.microsoft.com/office/drawing/2014/main" id="{D83B19A0-E2B3-C74A-BD08-4457796641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693DCE-0735-F845-8184-CFC348C2D010}"/>
              </a:ext>
            </a:extLst>
          </p:cNvPr>
          <p:cNvSpPr>
            <a:spLocks noGrp="1"/>
          </p:cNvSpPr>
          <p:nvPr>
            <p:ph type="sldNum" sz="quarter" idx="12"/>
          </p:nvPr>
        </p:nvSpPr>
        <p:spPr/>
        <p:txBody>
          <a:bodyPr/>
          <a:lstStyle/>
          <a:p>
            <a:fld id="{C7956BDA-A0F0-0742-BE65-5F0C1743A719}" type="slidenum">
              <a:rPr lang="en-US" smtClean="0"/>
              <a:t>‹#›</a:t>
            </a:fld>
            <a:endParaRPr lang="en-US"/>
          </a:p>
        </p:txBody>
      </p:sp>
    </p:spTree>
    <p:extLst>
      <p:ext uri="{BB962C8B-B14F-4D97-AF65-F5344CB8AC3E}">
        <p14:creationId xmlns:p14="http://schemas.microsoft.com/office/powerpoint/2010/main" val="3195045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4F371A-21A3-6D43-B3E6-18F03E423A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24EEC5-25CA-EF4B-BD55-282E63030F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358E6B-3F8E-A343-ADF9-12545AA00A45}"/>
              </a:ext>
            </a:extLst>
          </p:cNvPr>
          <p:cNvSpPr>
            <a:spLocks noGrp="1"/>
          </p:cNvSpPr>
          <p:nvPr>
            <p:ph type="dt" sz="half" idx="10"/>
          </p:nvPr>
        </p:nvSpPr>
        <p:spPr/>
        <p:txBody>
          <a:bodyPr/>
          <a:lstStyle/>
          <a:p>
            <a:fld id="{8F3A6BFE-0A39-3548-B9C6-21A3FE3A6C50}" type="datetimeFigureOut">
              <a:rPr lang="en-US" smtClean="0"/>
              <a:t>6/17/2021</a:t>
            </a:fld>
            <a:endParaRPr lang="en-US"/>
          </a:p>
        </p:txBody>
      </p:sp>
      <p:sp>
        <p:nvSpPr>
          <p:cNvPr id="5" name="Footer Placeholder 4">
            <a:extLst>
              <a:ext uri="{FF2B5EF4-FFF2-40B4-BE49-F238E27FC236}">
                <a16:creationId xmlns:a16="http://schemas.microsoft.com/office/drawing/2014/main" id="{A9D64C9B-008E-E049-93D4-C4B75B991E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204930-4569-2740-800F-42422B8F347D}"/>
              </a:ext>
            </a:extLst>
          </p:cNvPr>
          <p:cNvSpPr>
            <a:spLocks noGrp="1"/>
          </p:cNvSpPr>
          <p:nvPr>
            <p:ph type="sldNum" sz="quarter" idx="12"/>
          </p:nvPr>
        </p:nvSpPr>
        <p:spPr/>
        <p:txBody>
          <a:bodyPr/>
          <a:lstStyle/>
          <a:p>
            <a:fld id="{C7956BDA-A0F0-0742-BE65-5F0C1743A719}" type="slidenum">
              <a:rPr lang="en-US" smtClean="0"/>
              <a:t>‹#›</a:t>
            </a:fld>
            <a:endParaRPr lang="en-US"/>
          </a:p>
        </p:txBody>
      </p:sp>
    </p:spTree>
    <p:extLst>
      <p:ext uri="{BB962C8B-B14F-4D97-AF65-F5344CB8AC3E}">
        <p14:creationId xmlns:p14="http://schemas.microsoft.com/office/powerpoint/2010/main" val="63749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4A417-8F9B-0048-9F19-4E4B6FF5FD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2F8237-9937-6249-832F-2513085B7D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4F66FF-C28B-9948-B39A-86577A5DE848}"/>
              </a:ext>
            </a:extLst>
          </p:cNvPr>
          <p:cNvSpPr>
            <a:spLocks noGrp="1"/>
          </p:cNvSpPr>
          <p:nvPr>
            <p:ph type="dt" sz="half" idx="10"/>
          </p:nvPr>
        </p:nvSpPr>
        <p:spPr/>
        <p:txBody>
          <a:bodyPr/>
          <a:lstStyle/>
          <a:p>
            <a:fld id="{8F3A6BFE-0A39-3548-B9C6-21A3FE3A6C50}" type="datetimeFigureOut">
              <a:rPr lang="en-US" smtClean="0"/>
              <a:t>6/17/2021</a:t>
            </a:fld>
            <a:endParaRPr lang="en-US"/>
          </a:p>
        </p:txBody>
      </p:sp>
      <p:sp>
        <p:nvSpPr>
          <p:cNvPr id="5" name="Footer Placeholder 4">
            <a:extLst>
              <a:ext uri="{FF2B5EF4-FFF2-40B4-BE49-F238E27FC236}">
                <a16:creationId xmlns:a16="http://schemas.microsoft.com/office/drawing/2014/main" id="{4026A73C-FE8B-FD44-B57A-C1747A3D16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BFF74C-7ADA-174D-9952-98DB5FEEA1A6}"/>
              </a:ext>
            </a:extLst>
          </p:cNvPr>
          <p:cNvSpPr>
            <a:spLocks noGrp="1"/>
          </p:cNvSpPr>
          <p:nvPr>
            <p:ph type="sldNum" sz="quarter" idx="12"/>
          </p:nvPr>
        </p:nvSpPr>
        <p:spPr/>
        <p:txBody>
          <a:bodyPr/>
          <a:lstStyle/>
          <a:p>
            <a:fld id="{C7956BDA-A0F0-0742-BE65-5F0C1743A719}" type="slidenum">
              <a:rPr lang="en-US" smtClean="0"/>
              <a:t>‹#›</a:t>
            </a:fld>
            <a:endParaRPr lang="en-US"/>
          </a:p>
        </p:txBody>
      </p:sp>
    </p:spTree>
    <p:extLst>
      <p:ext uri="{BB962C8B-B14F-4D97-AF65-F5344CB8AC3E}">
        <p14:creationId xmlns:p14="http://schemas.microsoft.com/office/powerpoint/2010/main" val="864762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FFBF-74B9-0D4A-8F56-4947819480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A1895D-64FE-0547-B77B-5DB23A4676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062B84-FE1C-3B47-A6AF-CBD2F4E3FBB2}"/>
              </a:ext>
            </a:extLst>
          </p:cNvPr>
          <p:cNvSpPr>
            <a:spLocks noGrp="1"/>
          </p:cNvSpPr>
          <p:nvPr>
            <p:ph type="dt" sz="half" idx="10"/>
          </p:nvPr>
        </p:nvSpPr>
        <p:spPr/>
        <p:txBody>
          <a:bodyPr/>
          <a:lstStyle/>
          <a:p>
            <a:fld id="{8F3A6BFE-0A39-3548-B9C6-21A3FE3A6C50}" type="datetimeFigureOut">
              <a:rPr lang="en-US" smtClean="0"/>
              <a:t>6/17/2021</a:t>
            </a:fld>
            <a:endParaRPr lang="en-US"/>
          </a:p>
        </p:txBody>
      </p:sp>
      <p:sp>
        <p:nvSpPr>
          <p:cNvPr id="5" name="Footer Placeholder 4">
            <a:extLst>
              <a:ext uri="{FF2B5EF4-FFF2-40B4-BE49-F238E27FC236}">
                <a16:creationId xmlns:a16="http://schemas.microsoft.com/office/drawing/2014/main" id="{0A32ED42-3BF3-0544-AA7A-079A951F4A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5205FE-BC93-7C44-A8DD-6309E9FF5222}"/>
              </a:ext>
            </a:extLst>
          </p:cNvPr>
          <p:cNvSpPr>
            <a:spLocks noGrp="1"/>
          </p:cNvSpPr>
          <p:nvPr>
            <p:ph type="sldNum" sz="quarter" idx="12"/>
          </p:nvPr>
        </p:nvSpPr>
        <p:spPr/>
        <p:txBody>
          <a:bodyPr/>
          <a:lstStyle/>
          <a:p>
            <a:fld id="{C7956BDA-A0F0-0742-BE65-5F0C1743A719}" type="slidenum">
              <a:rPr lang="en-US" smtClean="0"/>
              <a:t>‹#›</a:t>
            </a:fld>
            <a:endParaRPr lang="en-US"/>
          </a:p>
        </p:txBody>
      </p:sp>
    </p:spTree>
    <p:extLst>
      <p:ext uri="{BB962C8B-B14F-4D97-AF65-F5344CB8AC3E}">
        <p14:creationId xmlns:p14="http://schemas.microsoft.com/office/powerpoint/2010/main" val="3955682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3D54E-72F6-7B47-9385-348AC4AEA2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BD91CC-C8E3-2548-8BC3-3AE10315EC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11D4AE-81ED-E945-B7B3-12B2D13A3D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B76BCA-CF2C-304D-BE2B-DB32AD89BB6B}"/>
              </a:ext>
            </a:extLst>
          </p:cNvPr>
          <p:cNvSpPr>
            <a:spLocks noGrp="1"/>
          </p:cNvSpPr>
          <p:nvPr>
            <p:ph type="dt" sz="half" idx="10"/>
          </p:nvPr>
        </p:nvSpPr>
        <p:spPr/>
        <p:txBody>
          <a:bodyPr/>
          <a:lstStyle/>
          <a:p>
            <a:fld id="{8F3A6BFE-0A39-3548-B9C6-21A3FE3A6C50}" type="datetimeFigureOut">
              <a:rPr lang="en-US" smtClean="0"/>
              <a:t>6/17/2021</a:t>
            </a:fld>
            <a:endParaRPr lang="en-US"/>
          </a:p>
        </p:txBody>
      </p:sp>
      <p:sp>
        <p:nvSpPr>
          <p:cNvPr id="6" name="Footer Placeholder 5">
            <a:extLst>
              <a:ext uri="{FF2B5EF4-FFF2-40B4-BE49-F238E27FC236}">
                <a16:creationId xmlns:a16="http://schemas.microsoft.com/office/drawing/2014/main" id="{CF99E6DC-A9A3-C346-9208-4F71642186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19DF57-27A7-3946-925F-A9FEB89BC551}"/>
              </a:ext>
            </a:extLst>
          </p:cNvPr>
          <p:cNvSpPr>
            <a:spLocks noGrp="1"/>
          </p:cNvSpPr>
          <p:nvPr>
            <p:ph type="sldNum" sz="quarter" idx="12"/>
          </p:nvPr>
        </p:nvSpPr>
        <p:spPr/>
        <p:txBody>
          <a:bodyPr/>
          <a:lstStyle/>
          <a:p>
            <a:fld id="{C7956BDA-A0F0-0742-BE65-5F0C1743A719}" type="slidenum">
              <a:rPr lang="en-US" smtClean="0"/>
              <a:t>‹#›</a:t>
            </a:fld>
            <a:endParaRPr lang="en-US"/>
          </a:p>
        </p:txBody>
      </p:sp>
    </p:spTree>
    <p:extLst>
      <p:ext uri="{BB962C8B-B14F-4D97-AF65-F5344CB8AC3E}">
        <p14:creationId xmlns:p14="http://schemas.microsoft.com/office/powerpoint/2010/main" val="2387834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03B55-ADAC-E045-B9F2-FE8C279D2D1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A47257-DA12-BB44-9B16-BE838F304A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036863-9EF8-FA41-B483-EF31177712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7A2D95D-A329-0643-AF54-7694DBCBB6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E17372-4C41-3C4D-AA73-2C134F239B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4C7DF70-5E82-B94D-856D-774BCCEDBD8E}"/>
              </a:ext>
            </a:extLst>
          </p:cNvPr>
          <p:cNvSpPr>
            <a:spLocks noGrp="1"/>
          </p:cNvSpPr>
          <p:nvPr>
            <p:ph type="dt" sz="half" idx="10"/>
          </p:nvPr>
        </p:nvSpPr>
        <p:spPr/>
        <p:txBody>
          <a:bodyPr/>
          <a:lstStyle/>
          <a:p>
            <a:fld id="{8F3A6BFE-0A39-3548-B9C6-21A3FE3A6C50}" type="datetimeFigureOut">
              <a:rPr lang="en-US" smtClean="0"/>
              <a:t>6/17/2021</a:t>
            </a:fld>
            <a:endParaRPr lang="en-US"/>
          </a:p>
        </p:txBody>
      </p:sp>
      <p:sp>
        <p:nvSpPr>
          <p:cNvPr id="8" name="Footer Placeholder 7">
            <a:extLst>
              <a:ext uri="{FF2B5EF4-FFF2-40B4-BE49-F238E27FC236}">
                <a16:creationId xmlns:a16="http://schemas.microsoft.com/office/drawing/2014/main" id="{3D30F486-E4B5-BB4C-A4C0-46720793978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BFFF12A-19BC-9640-B5E5-67ED1BA30E8F}"/>
              </a:ext>
            </a:extLst>
          </p:cNvPr>
          <p:cNvSpPr>
            <a:spLocks noGrp="1"/>
          </p:cNvSpPr>
          <p:nvPr>
            <p:ph type="sldNum" sz="quarter" idx="12"/>
          </p:nvPr>
        </p:nvSpPr>
        <p:spPr/>
        <p:txBody>
          <a:bodyPr/>
          <a:lstStyle/>
          <a:p>
            <a:fld id="{C7956BDA-A0F0-0742-BE65-5F0C1743A719}" type="slidenum">
              <a:rPr lang="en-US" smtClean="0"/>
              <a:t>‹#›</a:t>
            </a:fld>
            <a:endParaRPr lang="en-US"/>
          </a:p>
        </p:txBody>
      </p:sp>
    </p:spTree>
    <p:extLst>
      <p:ext uri="{BB962C8B-B14F-4D97-AF65-F5344CB8AC3E}">
        <p14:creationId xmlns:p14="http://schemas.microsoft.com/office/powerpoint/2010/main" val="1077189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67AA5-A6BE-1F4B-A6CA-31133C29FF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4F5732-D539-4E4D-BD8A-8CAEE33A9AD6}"/>
              </a:ext>
            </a:extLst>
          </p:cNvPr>
          <p:cNvSpPr>
            <a:spLocks noGrp="1"/>
          </p:cNvSpPr>
          <p:nvPr>
            <p:ph type="dt" sz="half" idx="10"/>
          </p:nvPr>
        </p:nvSpPr>
        <p:spPr/>
        <p:txBody>
          <a:bodyPr/>
          <a:lstStyle/>
          <a:p>
            <a:fld id="{8F3A6BFE-0A39-3548-B9C6-21A3FE3A6C50}" type="datetimeFigureOut">
              <a:rPr lang="en-US" smtClean="0"/>
              <a:t>6/17/2021</a:t>
            </a:fld>
            <a:endParaRPr lang="en-US"/>
          </a:p>
        </p:txBody>
      </p:sp>
      <p:sp>
        <p:nvSpPr>
          <p:cNvPr id="4" name="Footer Placeholder 3">
            <a:extLst>
              <a:ext uri="{FF2B5EF4-FFF2-40B4-BE49-F238E27FC236}">
                <a16:creationId xmlns:a16="http://schemas.microsoft.com/office/drawing/2014/main" id="{99ACFB95-04AF-204B-A64A-D27BF802EF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1DCEC57-AD59-E140-A602-22E036BF1524}"/>
              </a:ext>
            </a:extLst>
          </p:cNvPr>
          <p:cNvSpPr>
            <a:spLocks noGrp="1"/>
          </p:cNvSpPr>
          <p:nvPr>
            <p:ph type="sldNum" sz="quarter" idx="12"/>
          </p:nvPr>
        </p:nvSpPr>
        <p:spPr/>
        <p:txBody>
          <a:bodyPr/>
          <a:lstStyle/>
          <a:p>
            <a:fld id="{C7956BDA-A0F0-0742-BE65-5F0C1743A719}" type="slidenum">
              <a:rPr lang="en-US" smtClean="0"/>
              <a:t>‹#›</a:t>
            </a:fld>
            <a:endParaRPr lang="en-US"/>
          </a:p>
        </p:txBody>
      </p:sp>
    </p:spTree>
    <p:extLst>
      <p:ext uri="{BB962C8B-B14F-4D97-AF65-F5344CB8AC3E}">
        <p14:creationId xmlns:p14="http://schemas.microsoft.com/office/powerpoint/2010/main" val="1787755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E77813-F278-3241-993B-ED2891D4BA25}"/>
              </a:ext>
            </a:extLst>
          </p:cNvPr>
          <p:cNvSpPr>
            <a:spLocks noGrp="1"/>
          </p:cNvSpPr>
          <p:nvPr>
            <p:ph type="dt" sz="half" idx="10"/>
          </p:nvPr>
        </p:nvSpPr>
        <p:spPr/>
        <p:txBody>
          <a:bodyPr/>
          <a:lstStyle/>
          <a:p>
            <a:fld id="{8F3A6BFE-0A39-3548-B9C6-21A3FE3A6C50}" type="datetimeFigureOut">
              <a:rPr lang="en-US" smtClean="0"/>
              <a:t>6/17/2021</a:t>
            </a:fld>
            <a:endParaRPr lang="en-US"/>
          </a:p>
        </p:txBody>
      </p:sp>
      <p:sp>
        <p:nvSpPr>
          <p:cNvPr id="3" name="Footer Placeholder 2">
            <a:extLst>
              <a:ext uri="{FF2B5EF4-FFF2-40B4-BE49-F238E27FC236}">
                <a16:creationId xmlns:a16="http://schemas.microsoft.com/office/drawing/2014/main" id="{2F504E0D-D17A-C84B-9AAA-2D389F43555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6E97EC-BDED-D24E-A9B9-05DAE19B53BC}"/>
              </a:ext>
            </a:extLst>
          </p:cNvPr>
          <p:cNvSpPr>
            <a:spLocks noGrp="1"/>
          </p:cNvSpPr>
          <p:nvPr>
            <p:ph type="sldNum" sz="quarter" idx="12"/>
          </p:nvPr>
        </p:nvSpPr>
        <p:spPr/>
        <p:txBody>
          <a:bodyPr/>
          <a:lstStyle/>
          <a:p>
            <a:fld id="{C7956BDA-A0F0-0742-BE65-5F0C1743A719}" type="slidenum">
              <a:rPr lang="en-US" smtClean="0"/>
              <a:t>‹#›</a:t>
            </a:fld>
            <a:endParaRPr lang="en-US"/>
          </a:p>
        </p:txBody>
      </p:sp>
    </p:spTree>
    <p:extLst>
      <p:ext uri="{BB962C8B-B14F-4D97-AF65-F5344CB8AC3E}">
        <p14:creationId xmlns:p14="http://schemas.microsoft.com/office/powerpoint/2010/main" val="1380755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AC968-A5A8-D941-9FF4-0050C47823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57CE700-6C5C-F946-B71C-7F54288DC3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DFC4FE-1AB0-414C-BBF1-AF90CFC0E9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C75A5B-9D0A-B746-AE61-2D7377E56A0F}"/>
              </a:ext>
            </a:extLst>
          </p:cNvPr>
          <p:cNvSpPr>
            <a:spLocks noGrp="1"/>
          </p:cNvSpPr>
          <p:nvPr>
            <p:ph type="dt" sz="half" idx="10"/>
          </p:nvPr>
        </p:nvSpPr>
        <p:spPr/>
        <p:txBody>
          <a:bodyPr/>
          <a:lstStyle/>
          <a:p>
            <a:fld id="{8F3A6BFE-0A39-3548-B9C6-21A3FE3A6C50}" type="datetimeFigureOut">
              <a:rPr lang="en-US" smtClean="0"/>
              <a:t>6/17/2021</a:t>
            </a:fld>
            <a:endParaRPr lang="en-US"/>
          </a:p>
        </p:txBody>
      </p:sp>
      <p:sp>
        <p:nvSpPr>
          <p:cNvPr id="6" name="Footer Placeholder 5">
            <a:extLst>
              <a:ext uri="{FF2B5EF4-FFF2-40B4-BE49-F238E27FC236}">
                <a16:creationId xmlns:a16="http://schemas.microsoft.com/office/drawing/2014/main" id="{B1191AEF-D82F-EC4B-B14B-7D76BFEDEF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D0CE6E-7C7C-FE46-ADDD-8CDBBA6D820D}"/>
              </a:ext>
            </a:extLst>
          </p:cNvPr>
          <p:cNvSpPr>
            <a:spLocks noGrp="1"/>
          </p:cNvSpPr>
          <p:nvPr>
            <p:ph type="sldNum" sz="quarter" idx="12"/>
          </p:nvPr>
        </p:nvSpPr>
        <p:spPr/>
        <p:txBody>
          <a:bodyPr/>
          <a:lstStyle/>
          <a:p>
            <a:fld id="{C7956BDA-A0F0-0742-BE65-5F0C1743A719}" type="slidenum">
              <a:rPr lang="en-US" smtClean="0"/>
              <a:t>‹#›</a:t>
            </a:fld>
            <a:endParaRPr lang="en-US"/>
          </a:p>
        </p:txBody>
      </p:sp>
    </p:spTree>
    <p:extLst>
      <p:ext uri="{BB962C8B-B14F-4D97-AF65-F5344CB8AC3E}">
        <p14:creationId xmlns:p14="http://schemas.microsoft.com/office/powerpoint/2010/main" val="1220032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F7BBA-25F9-484A-9529-DE781DD4AB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0B89038-B0B0-4A4F-838D-3EDD7D68B7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81462F-2584-8A4E-B7F3-A7285A5A11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AA4B4E-9651-D548-846B-AA32ABA07FED}"/>
              </a:ext>
            </a:extLst>
          </p:cNvPr>
          <p:cNvSpPr>
            <a:spLocks noGrp="1"/>
          </p:cNvSpPr>
          <p:nvPr>
            <p:ph type="dt" sz="half" idx="10"/>
          </p:nvPr>
        </p:nvSpPr>
        <p:spPr/>
        <p:txBody>
          <a:bodyPr/>
          <a:lstStyle/>
          <a:p>
            <a:fld id="{8F3A6BFE-0A39-3548-B9C6-21A3FE3A6C50}" type="datetimeFigureOut">
              <a:rPr lang="en-US" smtClean="0"/>
              <a:t>6/17/2021</a:t>
            </a:fld>
            <a:endParaRPr lang="en-US"/>
          </a:p>
        </p:txBody>
      </p:sp>
      <p:sp>
        <p:nvSpPr>
          <p:cNvPr id="6" name="Footer Placeholder 5">
            <a:extLst>
              <a:ext uri="{FF2B5EF4-FFF2-40B4-BE49-F238E27FC236}">
                <a16:creationId xmlns:a16="http://schemas.microsoft.com/office/drawing/2014/main" id="{E96CA324-0B7F-434B-B645-7AC03C5338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1FEA54-3D2A-5643-8D9B-E35C172FAC3D}"/>
              </a:ext>
            </a:extLst>
          </p:cNvPr>
          <p:cNvSpPr>
            <a:spLocks noGrp="1"/>
          </p:cNvSpPr>
          <p:nvPr>
            <p:ph type="sldNum" sz="quarter" idx="12"/>
          </p:nvPr>
        </p:nvSpPr>
        <p:spPr/>
        <p:txBody>
          <a:bodyPr/>
          <a:lstStyle/>
          <a:p>
            <a:fld id="{C7956BDA-A0F0-0742-BE65-5F0C1743A719}" type="slidenum">
              <a:rPr lang="en-US" smtClean="0"/>
              <a:t>‹#›</a:t>
            </a:fld>
            <a:endParaRPr lang="en-US"/>
          </a:p>
        </p:txBody>
      </p:sp>
    </p:spTree>
    <p:extLst>
      <p:ext uri="{BB962C8B-B14F-4D97-AF65-F5344CB8AC3E}">
        <p14:creationId xmlns:p14="http://schemas.microsoft.com/office/powerpoint/2010/main" val="4065712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545908-1332-734E-BBE3-7038842643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07A8FDC-2367-8C42-9537-FEF6600D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CB810E-025E-F14C-ACBA-A40EE8FEE3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A6BFE-0A39-3548-B9C6-21A3FE3A6C50}" type="datetimeFigureOut">
              <a:rPr lang="en-US" smtClean="0"/>
              <a:t>6/17/2021</a:t>
            </a:fld>
            <a:endParaRPr lang="en-US"/>
          </a:p>
        </p:txBody>
      </p:sp>
      <p:sp>
        <p:nvSpPr>
          <p:cNvPr id="5" name="Footer Placeholder 4">
            <a:extLst>
              <a:ext uri="{FF2B5EF4-FFF2-40B4-BE49-F238E27FC236}">
                <a16:creationId xmlns:a16="http://schemas.microsoft.com/office/drawing/2014/main" id="{DA5B6080-79E3-6D42-8B1A-D9AB9D213C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BD5C747-218A-9142-B620-B06F4024BE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956BDA-A0F0-0742-BE65-5F0C1743A719}" type="slidenum">
              <a:rPr lang="en-US" smtClean="0"/>
              <a:t>‹#›</a:t>
            </a:fld>
            <a:endParaRPr lang="en-US"/>
          </a:p>
        </p:txBody>
      </p:sp>
    </p:spTree>
    <p:extLst>
      <p:ext uri="{BB962C8B-B14F-4D97-AF65-F5344CB8AC3E}">
        <p14:creationId xmlns:p14="http://schemas.microsoft.com/office/powerpoint/2010/main" val="820108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 name="Rectangle 77">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332295F-F812-3545-AC2E-DF5A4B890639}"/>
              </a:ext>
            </a:extLst>
          </p:cNvPr>
          <p:cNvSpPr>
            <a:spLocks noGrp="1"/>
          </p:cNvSpPr>
          <p:nvPr>
            <p:ph type="ctrTitle"/>
          </p:nvPr>
        </p:nvSpPr>
        <p:spPr>
          <a:xfrm>
            <a:off x="602461" y="1360481"/>
            <a:ext cx="5069677" cy="749673"/>
          </a:xfrm>
        </p:spPr>
        <p:txBody>
          <a:bodyPr>
            <a:normAutofit fontScale="90000"/>
          </a:bodyPr>
          <a:lstStyle/>
          <a:p>
            <a:pPr algn="l"/>
            <a:r>
              <a:rPr lang="en-US" sz="5000" b="1" dirty="0">
                <a:solidFill>
                  <a:schemeClr val="bg1"/>
                </a:solidFill>
              </a:rPr>
              <a:t>The 15</a:t>
            </a:r>
            <a:r>
              <a:rPr lang="en-US" sz="5000" b="1" baseline="30000" dirty="0">
                <a:solidFill>
                  <a:schemeClr val="bg1"/>
                </a:solidFill>
              </a:rPr>
              <a:t>th</a:t>
            </a:r>
            <a:r>
              <a:rPr lang="en-US" sz="5000" b="1" dirty="0">
                <a:solidFill>
                  <a:schemeClr val="bg1"/>
                </a:solidFill>
              </a:rPr>
              <a:t> Amendment </a:t>
            </a:r>
          </a:p>
        </p:txBody>
      </p:sp>
      <p:pic>
        <p:nvPicPr>
          <p:cNvPr id="4" name="Picture 4" descr="The Fifteenth Amendment (U.S. National Park Service)">
            <a:extLst>
              <a:ext uri="{FF2B5EF4-FFF2-40B4-BE49-F238E27FC236}">
                <a16:creationId xmlns:a16="http://schemas.microsoft.com/office/drawing/2014/main" id="{B0767698-5865-854A-B33E-AC06C932B0F8}"/>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2851" r="13257" b="2"/>
          <a:stretch/>
        </p:blipFill>
        <p:spPr bwMode="auto">
          <a:xfrm>
            <a:off x="5800734" y="1057275"/>
            <a:ext cx="5917401" cy="4743450"/>
          </a:xfrm>
          <a:prstGeom prst="rect">
            <a:avLst/>
          </a:prstGeom>
          <a:noFill/>
          <a:extLst>
            <a:ext uri="{909E8E84-426E-40DD-AFC4-6F175D3DCCD1}">
              <a14:hiddenFill xmlns:a14="http://schemas.microsoft.com/office/drawing/2010/main">
                <a:solidFill>
                  <a:srgbClr val="FFFFFF"/>
                </a:solidFill>
              </a14:hiddenFill>
            </a:ext>
          </a:extLst>
        </p:spPr>
      </p:pic>
      <p:sp>
        <p:nvSpPr>
          <p:cNvPr id="80" name="Rectangle 79">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977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FDCDD31-4A67-F340-954D-E314B29A09CE}"/>
              </a:ext>
            </a:extLst>
          </p:cNvPr>
          <p:cNvSpPr txBox="1"/>
          <p:nvPr/>
        </p:nvSpPr>
        <p:spPr>
          <a:xfrm>
            <a:off x="1354510" y="2598003"/>
            <a:ext cx="3694176" cy="830997"/>
          </a:xfrm>
          <a:prstGeom prst="rect">
            <a:avLst/>
          </a:prstGeom>
          <a:noFill/>
        </p:spPr>
        <p:txBody>
          <a:bodyPr wrap="square" rtlCol="0">
            <a:spAutoFit/>
          </a:bodyPr>
          <a:lstStyle/>
          <a:p>
            <a:pPr algn="ctr"/>
            <a:r>
              <a:rPr lang="en-US" sz="2400" b="1" dirty="0">
                <a:solidFill>
                  <a:schemeClr val="bg1"/>
                </a:solidFill>
              </a:rPr>
              <a:t>By : </a:t>
            </a:r>
            <a:r>
              <a:rPr lang="en-US" sz="2400" b="1" dirty="0" err="1">
                <a:solidFill>
                  <a:schemeClr val="bg1"/>
                </a:solidFill>
              </a:rPr>
              <a:t>Damile</a:t>
            </a:r>
            <a:r>
              <a:rPr lang="en-US" sz="2400" b="1">
                <a:solidFill>
                  <a:schemeClr val="bg1"/>
                </a:solidFill>
              </a:rPr>
              <a:t> F.</a:t>
            </a:r>
            <a:endParaRPr lang="en-US" sz="2400" b="1" dirty="0">
              <a:solidFill>
                <a:schemeClr val="bg1"/>
              </a:solidFill>
            </a:endParaRPr>
          </a:p>
          <a:p>
            <a:pPr algn="ctr"/>
            <a:r>
              <a:rPr lang="en-US" sz="2400" b="1" dirty="0">
                <a:solidFill>
                  <a:schemeClr val="bg1"/>
                </a:solidFill>
              </a:rPr>
              <a:t>AFN 124 </a:t>
            </a:r>
          </a:p>
        </p:txBody>
      </p:sp>
      <p:sp>
        <p:nvSpPr>
          <p:cNvPr id="3" name="TextBox 2">
            <a:extLst>
              <a:ext uri="{FF2B5EF4-FFF2-40B4-BE49-F238E27FC236}">
                <a16:creationId xmlns:a16="http://schemas.microsoft.com/office/drawing/2014/main" id="{5ACA7C27-14B4-7941-A2FA-599B1D04DC0B}"/>
              </a:ext>
            </a:extLst>
          </p:cNvPr>
          <p:cNvSpPr txBox="1"/>
          <p:nvPr/>
        </p:nvSpPr>
        <p:spPr>
          <a:xfrm>
            <a:off x="1724149" y="3705873"/>
            <a:ext cx="2954897" cy="954107"/>
          </a:xfrm>
          <a:prstGeom prst="rect">
            <a:avLst/>
          </a:prstGeom>
          <a:noFill/>
        </p:spPr>
        <p:txBody>
          <a:bodyPr wrap="square" rtlCol="0">
            <a:spAutoFit/>
          </a:bodyPr>
          <a:lstStyle/>
          <a:p>
            <a:pPr algn="ctr"/>
            <a:r>
              <a:rPr lang="en-US" sz="2800" b="1" dirty="0">
                <a:solidFill>
                  <a:schemeClr val="bg1"/>
                </a:solidFill>
              </a:rPr>
              <a:t>April 6 , 2021</a:t>
            </a:r>
          </a:p>
          <a:p>
            <a:pPr algn="ctr"/>
            <a:r>
              <a:rPr lang="en-US" sz="2800" b="1" dirty="0">
                <a:solidFill>
                  <a:schemeClr val="bg1"/>
                </a:solidFill>
              </a:rPr>
              <a:t>Prof. Remi </a:t>
            </a:r>
            <a:r>
              <a:rPr lang="en-US" sz="2800" b="1" dirty="0" err="1">
                <a:solidFill>
                  <a:schemeClr val="bg1"/>
                </a:solidFill>
              </a:rPr>
              <a:t>Alapo</a:t>
            </a:r>
            <a:r>
              <a:rPr lang="en-US" sz="2800" b="1" dirty="0">
                <a:solidFill>
                  <a:schemeClr val="bg1"/>
                </a:solidFill>
              </a:rPr>
              <a:t> </a:t>
            </a:r>
          </a:p>
        </p:txBody>
      </p:sp>
      <p:pic>
        <p:nvPicPr>
          <p:cNvPr id="7" name="Picture 6" descr="A black and white logo&#10;&#10;Description automatically generated with low confidence">
            <a:extLst>
              <a:ext uri="{FF2B5EF4-FFF2-40B4-BE49-F238E27FC236}">
                <a16:creationId xmlns:a16="http://schemas.microsoft.com/office/drawing/2014/main" id="{2E2171C9-AC49-44A5-99B5-1AE802770F43}"/>
              </a:ext>
            </a:extLst>
          </p:cNvPr>
          <p:cNvPicPr>
            <a:picLocks noChangeAspect="1"/>
          </p:cNvPicPr>
          <p:nvPr/>
        </p:nvPicPr>
        <p:blipFill>
          <a:blip r:embed="rId3"/>
          <a:stretch>
            <a:fillRect/>
          </a:stretch>
        </p:blipFill>
        <p:spPr>
          <a:xfrm>
            <a:off x="2325162" y="5832815"/>
            <a:ext cx="1961898" cy="838344"/>
          </a:xfrm>
          <a:prstGeom prst="rect">
            <a:avLst/>
          </a:prstGeom>
        </p:spPr>
      </p:pic>
    </p:spTree>
    <p:extLst>
      <p:ext uri="{BB962C8B-B14F-4D97-AF65-F5344CB8AC3E}">
        <p14:creationId xmlns:p14="http://schemas.microsoft.com/office/powerpoint/2010/main" val="1807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B25A70E3-AF68-0F49-8336-E4A712B951B0}"/>
              </a:ext>
            </a:extLst>
          </p:cNvPr>
          <p:cNvSpPr>
            <a:spLocks noGrp="1"/>
          </p:cNvSpPr>
          <p:nvPr>
            <p:ph type="title"/>
          </p:nvPr>
        </p:nvSpPr>
        <p:spPr>
          <a:xfrm>
            <a:off x="1014141" y="1450655"/>
            <a:ext cx="3932030" cy="3956690"/>
          </a:xfrm>
        </p:spPr>
        <p:txBody>
          <a:bodyPr anchor="ctr">
            <a:normAutofit/>
          </a:bodyPr>
          <a:lstStyle/>
          <a:p>
            <a:r>
              <a:rPr lang="en-US" sz="8000">
                <a:solidFill>
                  <a:schemeClr val="bg1"/>
                </a:solidFill>
              </a:rPr>
              <a:t>What was it? </a:t>
            </a:r>
          </a:p>
        </p:txBody>
      </p:sp>
      <p:cxnSp>
        <p:nvCxnSpPr>
          <p:cNvPr id="10" name="Straight Connector 9">
            <a:extLst>
              <a:ext uri="{FF2B5EF4-FFF2-40B4-BE49-F238E27FC236}">
                <a16:creationId xmlns:a16="http://schemas.microsoft.com/office/drawing/2014/main" id="{067633D1-6EE6-4118-B9F0-B363477BEE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1450655"/>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AD7FFC6-42A9-49CB-B5E9-B3F6B03833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5408571"/>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889795-CAB3-3242-9635-A3F86A1BE2C7}"/>
              </a:ext>
            </a:extLst>
          </p:cNvPr>
          <p:cNvSpPr>
            <a:spLocks noGrp="1"/>
          </p:cNvSpPr>
          <p:nvPr>
            <p:ph idx="1"/>
          </p:nvPr>
        </p:nvSpPr>
        <p:spPr>
          <a:xfrm>
            <a:off x="6096000" y="1108061"/>
            <a:ext cx="5008901" cy="4571972"/>
          </a:xfrm>
        </p:spPr>
        <p:txBody>
          <a:bodyPr anchor="ctr">
            <a:normAutofit fontScale="77500" lnSpcReduction="20000"/>
          </a:bodyPr>
          <a:lstStyle/>
          <a:p>
            <a:pPr lvl="1">
              <a:lnSpc>
                <a:spcPct val="200000"/>
              </a:lnSpc>
            </a:pPr>
            <a:r>
              <a:rPr lang="en-US" sz="3200" dirty="0">
                <a:solidFill>
                  <a:schemeClr val="bg1"/>
                </a:solidFill>
                <a:latin typeface="Eina 04 Regular" panose="02000000000000000000" pitchFamily="2" charset="77"/>
              </a:rPr>
              <a:t>It enables the federal government and each state from denying a citizen the right to vote based on that citizen's "race, color, or previous condition of servitude.</a:t>
            </a:r>
          </a:p>
        </p:txBody>
      </p:sp>
    </p:spTree>
    <p:extLst>
      <p:ext uri="{BB962C8B-B14F-4D97-AF65-F5344CB8AC3E}">
        <p14:creationId xmlns:p14="http://schemas.microsoft.com/office/powerpoint/2010/main" val="2459803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4AC074AA-A3F8-B345-8ADC-A106AC56C1AE}"/>
              </a:ext>
            </a:extLst>
          </p:cNvPr>
          <p:cNvSpPr>
            <a:spLocks noGrp="1"/>
          </p:cNvSpPr>
          <p:nvPr>
            <p:ph type="title"/>
          </p:nvPr>
        </p:nvSpPr>
        <p:spPr>
          <a:xfrm>
            <a:off x="838200" y="669925"/>
            <a:ext cx="4508946" cy="1325563"/>
          </a:xfrm>
        </p:spPr>
        <p:txBody>
          <a:bodyPr anchor="b">
            <a:normAutofit/>
          </a:bodyPr>
          <a:lstStyle/>
          <a:p>
            <a:pPr algn="r"/>
            <a:r>
              <a:rPr lang="en-US" dirty="0">
                <a:solidFill>
                  <a:schemeClr val="bg1"/>
                </a:solidFill>
                <a:latin typeface="Eina 04 Regular" panose="02000000000000000000" pitchFamily="2" charset="77"/>
              </a:rPr>
              <a:t>When was it Implemented ? </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DC86FC8-5DC5-E041-8237-2B7205410DA1}"/>
              </a:ext>
            </a:extLst>
          </p:cNvPr>
          <p:cNvSpPr>
            <a:spLocks noGrp="1"/>
          </p:cNvSpPr>
          <p:nvPr>
            <p:ph idx="1"/>
          </p:nvPr>
        </p:nvSpPr>
        <p:spPr>
          <a:xfrm>
            <a:off x="1392667" y="2398958"/>
            <a:ext cx="9406666" cy="914850"/>
          </a:xfrm>
        </p:spPr>
        <p:txBody>
          <a:bodyPr>
            <a:normAutofit/>
          </a:bodyPr>
          <a:lstStyle/>
          <a:p>
            <a:r>
              <a:rPr lang="en-US" sz="2000" dirty="0">
                <a:solidFill>
                  <a:schemeClr val="bg1"/>
                </a:solidFill>
                <a:latin typeface="Eina 04 Regular" panose="02000000000000000000" pitchFamily="2" charset="77"/>
              </a:rPr>
              <a:t>It was ratified in Iowa on February 3, 1870, as the third and last of the Reconstruction Amendments.”</a:t>
            </a:r>
          </a:p>
          <a:p>
            <a:endParaRPr lang="en-US" sz="2000" dirty="0">
              <a:solidFill>
                <a:schemeClr val="bg1"/>
              </a:solidFill>
              <a:latin typeface="Eina 04 Regular" panose="02000000000000000000" pitchFamily="2" charset="77"/>
            </a:endParaRP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BA3342A-0A8E-C641-87FD-37BAC85488E2}"/>
              </a:ext>
            </a:extLst>
          </p:cNvPr>
          <p:cNvSpPr txBox="1"/>
          <p:nvPr/>
        </p:nvSpPr>
        <p:spPr>
          <a:xfrm>
            <a:off x="838200" y="3429000"/>
            <a:ext cx="5257800" cy="584775"/>
          </a:xfrm>
          <a:prstGeom prst="rect">
            <a:avLst/>
          </a:prstGeom>
          <a:noFill/>
        </p:spPr>
        <p:txBody>
          <a:bodyPr wrap="square" rtlCol="0">
            <a:spAutoFit/>
          </a:bodyPr>
          <a:lstStyle/>
          <a:p>
            <a:r>
              <a:rPr lang="en-US" sz="3200" b="1" u="sng" dirty="0">
                <a:solidFill>
                  <a:schemeClr val="bg1"/>
                </a:solidFill>
              </a:rPr>
              <a:t>WHY WAS IT NECESSARY ? </a:t>
            </a:r>
          </a:p>
        </p:txBody>
      </p:sp>
      <p:sp>
        <p:nvSpPr>
          <p:cNvPr id="5" name="TextBox 4">
            <a:extLst>
              <a:ext uri="{FF2B5EF4-FFF2-40B4-BE49-F238E27FC236}">
                <a16:creationId xmlns:a16="http://schemas.microsoft.com/office/drawing/2014/main" id="{C8945E47-ECA4-A346-A337-4199CB159A0E}"/>
              </a:ext>
            </a:extLst>
          </p:cNvPr>
          <p:cNvSpPr txBox="1"/>
          <p:nvPr/>
        </p:nvSpPr>
        <p:spPr>
          <a:xfrm>
            <a:off x="1219200" y="4275274"/>
            <a:ext cx="6608064" cy="1815882"/>
          </a:xfrm>
          <a:prstGeom prst="rect">
            <a:avLst/>
          </a:prstGeom>
          <a:noFill/>
        </p:spPr>
        <p:txBody>
          <a:bodyPr wrap="square" rtlCol="0">
            <a:spAutoFit/>
          </a:bodyPr>
          <a:lstStyle/>
          <a:p>
            <a:r>
              <a:rPr lang="en-US" sz="2800" dirty="0">
                <a:solidFill>
                  <a:schemeClr val="bg1"/>
                </a:solidFill>
              </a:rPr>
              <a:t>It was a significant change in the needed assistance for African American voting rights – it also set the foundation for future civil rights activism movements. </a:t>
            </a:r>
          </a:p>
        </p:txBody>
      </p:sp>
    </p:spTree>
    <p:extLst>
      <p:ext uri="{BB962C8B-B14F-4D97-AF65-F5344CB8AC3E}">
        <p14:creationId xmlns:p14="http://schemas.microsoft.com/office/powerpoint/2010/main" val="1762533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138">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157393AD-4A94-5346-988E-9E34F215B49A}"/>
              </a:ext>
            </a:extLst>
          </p:cNvPr>
          <p:cNvSpPr>
            <a:spLocks noGrp="1"/>
          </p:cNvSpPr>
          <p:nvPr>
            <p:ph type="title"/>
          </p:nvPr>
        </p:nvSpPr>
        <p:spPr>
          <a:xfrm>
            <a:off x="1295400" y="669925"/>
            <a:ext cx="4800600" cy="1325563"/>
          </a:xfrm>
        </p:spPr>
        <p:txBody>
          <a:bodyPr anchor="b">
            <a:normAutofit/>
          </a:bodyPr>
          <a:lstStyle/>
          <a:p>
            <a:r>
              <a:rPr lang="en-US">
                <a:solidFill>
                  <a:schemeClr val="bg1"/>
                </a:solidFill>
              </a:rPr>
              <a:t>Who did it benefit? </a:t>
            </a:r>
          </a:p>
        </p:txBody>
      </p:sp>
      <p:cxnSp>
        <p:nvCxnSpPr>
          <p:cNvPr id="1033" name="Straight Connector 140">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 y="2026340"/>
            <a:ext cx="60959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30" name="Content Placeholder 1029">
            <a:extLst>
              <a:ext uri="{FF2B5EF4-FFF2-40B4-BE49-F238E27FC236}">
                <a16:creationId xmlns:a16="http://schemas.microsoft.com/office/drawing/2014/main" id="{A580DCED-F476-44F4-ACDA-C7C6F884C7B0}"/>
              </a:ext>
            </a:extLst>
          </p:cNvPr>
          <p:cNvSpPr>
            <a:spLocks noGrp="1"/>
          </p:cNvSpPr>
          <p:nvPr>
            <p:ph idx="1"/>
          </p:nvPr>
        </p:nvSpPr>
        <p:spPr>
          <a:xfrm>
            <a:off x="1295400" y="2288833"/>
            <a:ext cx="4800600" cy="3711571"/>
          </a:xfrm>
        </p:spPr>
        <p:txBody>
          <a:bodyPr>
            <a:normAutofit fontScale="92500"/>
          </a:bodyPr>
          <a:lstStyle/>
          <a:p>
            <a:pPr>
              <a:lnSpc>
                <a:spcPct val="200000"/>
              </a:lnSpc>
            </a:pPr>
            <a:r>
              <a:rPr lang="en-US" sz="2000" dirty="0">
                <a:solidFill>
                  <a:schemeClr val="bg1"/>
                </a:solidFill>
                <a:latin typeface="Eina 04 Regular" panose="02000000000000000000" pitchFamily="2" charset="77"/>
              </a:rPr>
              <a:t>While it may have seemed that the 15</a:t>
            </a:r>
            <a:r>
              <a:rPr lang="en-US" sz="2000" baseline="30000" dirty="0">
                <a:solidFill>
                  <a:schemeClr val="bg1"/>
                </a:solidFill>
                <a:latin typeface="Eina 04 Regular" panose="02000000000000000000" pitchFamily="2" charset="77"/>
              </a:rPr>
              <a:t>th</a:t>
            </a:r>
            <a:r>
              <a:rPr lang="en-US" sz="2000" dirty="0">
                <a:solidFill>
                  <a:schemeClr val="bg1"/>
                </a:solidFill>
                <a:latin typeface="Eina 04 Regular" panose="02000000000000000000" pitchFamily="2" charset="77"/>
              </a:rPr>
              <a:t> Amendment could have benefited everyone, it only really guaranteed the right to vote to African American </a:t>
            </a:r>
            <a:r>
              <a:rPr lang="en-US" sz="2000" b="1" u="sng" dirty="0">
                <a:solidFill>
                  <a:schemeClr val="bg1"/>
                </a:solidFill>
                <a:latin typeface="Eina 04 Regular" panose="02000000000000000000" pitchFamily="2" charset="77"/>
              </a:rPr>
              <a:t>men</a:t>
            </a:r>
            <a:r>
              <a:rPr lang="en-US" sz="2000" dirty="0">
                <a:solidFill>
                  <a:schemeClr val="bg1"/>
                </a:solidFill>
                <a:latin typeface="Eina 04 Regular" panose="02000000000000000000" pitchFamily="2" charset="77"/>
              </a:rPr>
              <a:t>. In fact, ” Thomas Mundy Peterson “ was the first African American man to vote on March 31</a:t>
            </a:r>
            <a:r>
              <a:rPr lang="en-US" sz="2000" baseline="30000" dirty="0">
                <a:solidFill>
                  <a:schemeClr val="bg1"/>
                </a:solidFill>
                <a:latin typeface="Eina 04 Regular" panose="02000000000000000000" pitchFamily="2" charset="77"/>
              </a:rPr>
              <a:t>st</a:t>
            </a:r>
            <a:r>
              <a:rPr lang="en-US" sz="2000" dirty="0">
                <a:solidFill>
                  <a:schemeClr val="bg1"/>
                </a:solidFill>
                <a:latin typeface="Eina 04 Regular" panose="02000000000000000000" pitchFamily="2" charset="77"/>
              </a:rPr>
              <a:t> , 1870. </a:t>
            </a:r>
            <a:endParaRPr lang="en-US" sz="2000" b="1" u="sng" dirty="0">
              <a:solidFill>
                <a:schemeClr val="bg1"/>
              </a:solidFill>
              <a:latin typeface="Eina 04 Regular" panose="02000000000000000000" pitchFamily="2" charset="77"/>
            </a:endParaRPr>
          </a:p>
        </p:txBody>
      </p:sp>
      <p:pic>
        <p:nvPicPr>
          <p:cNvPr id="1026" name="Picture 2" descr="Thomas Mundy Peterson - Wikipedia">
            <a:extLst>
              <a:ext uri="{FF2B5EF4-FFF2-40B4-BE49-F238E27FC236}">
                <a16:creationId xmlns:a16="http://schemas.microsoft.com/office/drawing/2014/main" id="{E98052F1-D461-8749-B795-835C40465D8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562" r="5146"/>
          <a:stretch/>
        </p:blipFill>
        <p:spPr bwMode="auto">
          <a:xfrm>
            <a:off x="7629727" y="54235"/>
            <a:ext cx="4562263" cy="6749517"/>
          </a:xfrm>
          <a:prstGeom prst="rect">
            <a:avLst/>
          </a:prstGeom>
          <a:noFill/>
          <a:extLst>
            <a:ext uri="{909E8E84-426E-40DD-AFC4-6F175D3DCCD1}">
              <a14:hiddenFill xmlns:a14="http://schemas.microsoft.com/office/drawing/2010/main">
                <a:solidFill>
                  <a:srgbClr val="FFFFFF"/>
                </a:solidFill>
              </a14:hiddenFill>
            </a:ext>
          </a:extLst>
        </p:spPr>
      </p:pic>
      <p:cxnSp>
        <p:nvCxnSpPr>
          <p:cNvPr id="1034" name="Straight Connector 142">
            <a:extLst>
              <a:ext uri="{FF2B5EF4-FFF2-40B4-BE49-F238E27FC236}">
                <a16:creationId xmlns:a16="http://schemas.microsoft.com/office/drawing/2014/main" id="{B7188D9B-1674-419B-A379-D1632A7EC3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829053" y="0"/>
            <a:ext cx="0" cy="685800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6093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B0765189-ED69-1D4E-9463-ED14CFF154CB}"/>
              </a:ext>
            </a:extLst>
          </p:cNvPr>
          <p:cNvSpPr>
            <a:spLocks noGrp="1"/>
          </p:cNvSpPr>
          <p:nvPr>
            <p:ph type="title"/>
          </p:nvPr>
        </p:nvSpPr>
        <p:spPr>
          <a:xfrm>
            <a:off x="1014141" y="1450655"/>
            <a:ext cx="3932030" cy="3956690"/>
          </a:xfrm>
        </p:spPr>
        <p:txBody>
          <a:bodyPr anchor="ctr">
            <a:normAutofit/>
          </a:bodyPr>
          <a:lstStyle/>
          <a:p>
            <a:r>
              <a:rPr lang="en-US" sz="6800" b="1" u="sng">
                <a:solidFill>
                  <a:schemeClr val="bg1"/>
                </a:solidFill>
              </a:rPr>
              <a:t>The Challenges </a:t>
            </a:r>
          </a:p>
        </p:txBody>
      </p:sp>
      <p:cxnSp>
        <p:nvCxnSpPr>
          <p:cNvPr id="10" name="Straight Connector 9">
            <a:extLst>
              <a:ext uri="{FF2B5EF4-FFF2-40B4-BE49-F238E27FC236}">
                <a16:creationId xmlns:a16="http://schemas.microsoft.com/office/drawing/2014/main" id="{067633D1-6EE6-4118-B9F0-B363477BEE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1450655"/>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AD7FFC6-42A9-49CB-B5E9-B3F6B03833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5408571"/>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0D8330E-9FDA-F545-BA78-1067DA4AF835}"/>
              </a:ext>
            </a:extLst>
          </p:cNvPr>
          <p:cNvSpPr>
            <a:spLocks noGrp="1"/>
          </p:cNvSpPr>
          <p:nvPr>
            <p:ph idx="1"/>
          </p:nvPr>
        </p:nvSpPr>
        <p:spPr>
          <a:xfrm>
            <a:off x="6096000" y="1108061"/>
            <a:ext cx="5008901" cy="4571972"/>
          </a:xfrm>
        </p:spPr>
        <p:txBody>
          <a:bodyPr anchor="ctr">
            <a:normAutofit fontScale="70000" lnSpcReduction="20000"/>
          </a:bodyPr>
          <a:lstStyle/>
          <a:p>
            <a:pPr>
              <a:lnSpc>
                <a:spcPct val="200000"/>
              </a:lnSpc>
            </a:pPr>
            <a:r>
              <a:rPr lang="en-US" sz="1900" dirty="0">
                <a:solidFill>
                  <a:schemeClr val="bg1"/>
                </a:solidFill>
              </a:rPr>
              <a:t>During the rebuilding of the south also known as the “ Reconstruction Era “ there were many people opposed of the Amendment coming to life and voting rights becoming available to anyone who wasn’t a </a:t>
            </a:r>
            <a:r>
              <a:rPr lang="en-US" sz="1900" b="1" u="sng" dirty="0">
                <a:solidFill>
                  <a:schemeClr val="bg1"/>
                </a:solidFill>
              </a:rPr>
              <a:t>white man</a:t>
            </a:r>
            <a:r>
              <a:rPr lang="en-US" sz="1900" dirty="0">
                <a:solidFill>
                  <a:schemeClr val="bg1"/>
                </a:solidFill>
              </a:rPr>
              <a:t>. Things like the “ </a:t>
            </a:r>
            <a:r>
              <a:rPr lang="en-US" sz="1900" b="1" u="sng" dirty="0">
                <a:solidFill>
                  <a:schemeClr val="bg1"/>
                </a:solidFill>
              </a:rPr>
              <a:t>Black Codes </a:t>
            </a:r>
            <a:r>
              <a:rPr lang="en-US" sz="1900" dirty="0">
                <a:solidFill>
                  <a:schemeClr val="bg1"/>
                </a:solidFill>
              </a:rPr>
              <a:t>“ were also created to ensure that the African American’s freedom was limited and unable to be granted successful job opportunities. Other challenges that were intentionally created to make it difficult for African Americans to vote were </a:t>
            </a:r>
            <a:r>
              <a:rPr lang="en-US" sz="1900" b="1" u="sng" dirty="0">
                <a:solidFill>
                  <a:schemeClr val="bg1"/>
                </a:solidFill>
              </a:rPr>
              <a:t>poll taxes </a:t>
            </a:r>
            <a:r>
              <a:rPr lang="en-US" sz="1900" dirty="0">
                <a:solidFill>
                  <a:schemeClr val="bg1"/>
                </a:solidFill>
              </a:rPr>
              <a:t>and </a:t>
            </a:r>
            <a:r>
              <a:rPr lang="en-US" sz="1900" b="1" u="sng" dirty="0">
                <a:solidFill>
                  <a:schemeClr val="bg1"/>
                </a:solidFill>
              </a:rPr>
              <a:t>literary test</a:t>
            </a:r>
            <a:r>
              <a:rPr lang="en-US" sz="1900" dirty="0">
                <a:solidFill>
                  <a:schemeClr val="bg1"/>
                </a:solidFill>
              </a:rPr>
              <a:t>. If they were poor, it was hard for them to afford to pay the taxes and if they were uneducated – it most likely meant they were unable to read which may them liable to make unintentional mistakes.  </a:t>
            </a:r>
          </a:p>
        </p:txBody>
      </p:sp>
    </p:spTree>
    <p:extLst>
      <p:ext uri="{BB962C8B-B14F-4D97-AF65-F5344CB8AC3E}">
        <p14:creationId xmlns:p14="http://schemas.microsoft.com/office/powerpoint/2010/main" val="436899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2929</TotalTime>
  <Words>295</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Eina 04 Regular</vt:lpstr>
      <vt:lpstr>Office Theme</vt:lpstr>
      <vt:lpstr>The 15th Amendment </vt:lpstr>
      <vt:lpstr>What was it? </vt:lpstr>
      <vt:lpstr>When was it Implemented ? </vt:lpstr>
      <vt:lpstr>Who did it benefit? </vt:lpstr>
      <vt:lpstr>The Challenges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15th Amendment</dc:title>
  <dc:creator>Damile Francisco</dc:creator>
  <cp:lastModifiedBy>Rhemy O</cp:lastModifiedBy>
  <cp:revision>14</cp:revision>
  <dcterms:created xsi:type="dcterms:W3CDTF">2021-04-06T19:55:07Z</dcterms:created>
  <dcterms:modified xsi:type="dcterms:W3CDTF">2021-06-17T23:41:56Z</dcterms:modified>
</cp:coreProperties>
</file>